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5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5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4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2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5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4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7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AA61-7F80-41AE-8D42-560689824894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A5005-6972-4909-9426-B318B0C8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9677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80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устроен космодром.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4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Космодромов в мире насчитывается более двух десятков. Все они похожи друг на друга, имеют примерно одинаковый набор элементов и различаются лишь размерами.</a:t>
            </a:r>
            <a:br>
              <a:rPr lang="ru-RU" sz="1800" dirty="0" smtClean="0"/>
            </a:br>
            <a:r>
              <a:rPr lang="ru-RU" sz="1800" dirty="0" smtClean="0"/>
              <a:t>История первого в мире космодрома Байконур началась, как это часто бывало в советские времена, с совместного Постановления ЦК КПСС и Совета Министров СССР от 12 февраля 1955 года. Этим постановлением был утвержден план создания Научно-исследовательского испытательного полигона, который с самого начала предназначался как для испытания боевых ракет, так и для исследований в области космической техники. </a:t>
            </a:r>
            <a:br>
              <a:rPr lang="ru-RU" sz="1800" dirty="0" smtClean="0"/>
            </a:br>
            <a:r>
              <a:rPr lang="ru-RU" sz="1800" dirty="0" smtClean="0"/>
              <a:t>Строительство Байконура велось быстро, и уже весной 1957 года все основные элементы инфраструктуры космодрома (ныне эта его часть называется «Центр») были готовы к эксплуатации. Всего за полтора года был возведен стартовый комплекс на «Площадке № 2», который впоследствии получил название «Гагаринский старт». Постепенно расширяясь, Байконур занял площадь в 6 717 км2. Она включает центр, левый и правый фланги, а также поля падения. Этот космодром был и остается единственной базой, которая позволяет России запускать пилотируемые корабли и выводить на орбиту крупные космические аппараты, такие, например, как орбитальная станция «Мир».</a:t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0058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ракеты.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036496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6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64"/>
            <a:ext cx="8784976" cy="671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461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Как устроен космодром.</vt:lpstr>
      <vt:lpstr>Космодромов в мире насчитывается более двух десятков. Все они похожи друг на друга, имеют примерно одинаковый набор элементов и различаются лишь размерами. История первого в мире космодрома Байконур началась, как это часто бывало в советские времена, с совместного Постановления ЦК КПСС и Совета Министров СССР от 12 февраля 1955 года. Этим постановлением был утвержден план создания Научно-исследовательского испытательного полигона, который с самого начала предназначался как для испытания боевых ракет, так и для исследований в области космической техники.  Строительство Байконура велось быстро, и уже весной 1957 года все основные элементы инфраструктуры космодрома (ныне эта его часть называется «Центр») были готовы к эксплуатации. Всего за полтора года был возведен стартовый комплекс на «Площадке № 2», который впоследствии получил название «Гагаринский старт». Постепенно расширяясь, Байконур занял площадь в 6 717 км2. Она включает центр, левый и правый фланги, а также поля падения. Этот космодром был и остается единственной базой, которая позволяет России запускать пилотируемые корабли и выводить на орбиту крупные космические аппараты, такие, например, как орбитальная станция «Мир». </vt:lpstr>
      <vt:lpstr>Запуск ракеты.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Шухободская школа 1</dc:creator>
  <cp:lastModifiedBy>Шухободская школа 1</cp:lastModifiedBy>
  <cp:revision>2</cp:revision>
  <dcterms:created xsi:type="dcterms:W3CDTF">2015-04-17T08:16:22Z</dcterms:created>
  <dcterms:modified xsi:type="dcterms:W3CDTF">2015-04-17T08:26:31Z</dcterms:modified>
</cp:coreProperties>
</file>