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78" r:id="rId4"/>
    <p:sldId id="287" r:id="rId5"/>
    <p:sldId id="279" r:id="rId6"/>
    <p:sldId id="280" r:id="rId7"/>
    <p:sldId id="281" r:id="rId8"/>
    <p:sldId id="282" r:id="rId9"/>
    <p:sldId id="283" r:id="rId10"/>
    <p:sldId id="277" r:id="rId11"/>
    <p:sldId id="258" r:id="rId12"/>
    <p:sldId id="264" r:id="rId13"/>
    <p:sldId id="260" r:id="rId14"/>
    <p:sldId id="271" r:id="rId15"/>
    <p:sldId id="268" r:id="rId16"/>
    <p:sldId id="265" r:id="rId17"/>
    <p:sldId id="274" r:id="rId18"/>
    <p:sldId id="275" r:id="rId19"/>
    <p:sldId id="259" r:id="rId20"/>
    <p:sldId id="261" r:id="rId21"/>
    <p:sldId id="262" r:id="rId22"/>
    <p:sldId id="263" r:id="rId23"/>
    <p:sldId id="266" r:id="rId24"/>
    <p:sldId id="269" r:id="rId25"/>
    <p:sldId id="270" r:id="rId26"/>
    <p:sldId id="284" r:id="rId27"/>
    <p:sldId id="276" r:id="rId28"/>
    <p:sldId id="285" r:id="rId29"/>
    <p:sldId id="286" r:id="rId30"/>
    <p:sldId id="27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C5E5E-D9EF-4EC7-ABFB-8EAA83C9F504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A6EA-4B72-47B2-914F-21A06422A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3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FB734E5-8DDC-43EB-AF05-9091B408EAFC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A96D53B-9F63-4088-AE4A-A77F5E6342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 smtClean="0"/>
              <a:t>СОЦИАЛЬНЫЙ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«Календарь Победы»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Проводится в период</a:t>
            </a:r>
          </a:p>
          <a:p>
            <a:r>
              <a:rPr lang="ru-RU" dirty="0" smtClean="0"/>
              <a:t>с 1 сентября по 1 декабря 2014г.</a:t>
            </a:r>
            <a:endParaRPr lang="ru-RU" dirty="0"/>
          </a:p>
        </p:txBody>
      </p:sp>
      <p:pic>
        <p:nvPicPr>
          <p:cNvPr id="4" name="Лев Лещенко ‒ День Победы (начало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74549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84" y="2247900"/>
            <a:ext cx="5821032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 календаря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8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5" name="TextBox 4"/>
          <p:cNvSpPr txBox="1"/>
          <p:nvPr/>
        </p:nvSpPr>
        <p:spPr>
          <a:xfrm>
            <a:off x="1797394" y="6264000"/>
            <a:ext cx="554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Свистунова Галина Ивановна – ветеран труда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59708" y="6264000"/>
            <a:ext cx="6024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Чеснокова Лина Александровна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74025" y="6264000"/>
            <a:ext cx="1195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Награды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75" y="360000"/>
            <a:ext cx="3987081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57160" y="6264000"/>
            <a:ext cx="6229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Кострякова Александра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Ивановна –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ветеран войны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2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808000"/>
            <a:ext cx="3600000" cy="256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Из письменных воспоминаний ветеранов Великой Отечественной войны –</a:t>
            </a:r>
            <a:br>
              <a:rPr lang="ru-RU" sz="2800" dirty="0" smtClean="0"/>
            </a:br>
            <a:r>
              <a:rPr lang="ru-RU" sz="2800" dirty="0" smtClean="0"/>
              <a:t>наших земляков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68000"/>
            <a:ext cx="2569681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80475" y="6264000"/>
            <a:ext cx="438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Ларионов Константин Анатольевич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04491" y="6264000"/>
            <a:ext cx="5735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Коршикова Анна Дмитриевна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75" y="367753"/>
            <a:ext cx="3987081" cy="5744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49162" y="6264000"/>
            <a:ext cx="524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Труфанова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Руффа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Никитична (дети войны)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4" y="620688"/>
            <a:ext cx="7178101" cy="5381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47750" y="6264000"/>
            <a:ext cx="624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Стоблцова Валентина Николаевна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–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труженик тыла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89977" y="6264000"/>
            <a:ext cx="536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Иванова Ольга Семёновна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/>
              <a:t>Название проекта:</a:t>
            </a:r>
            <a:r>
              <a:rPr lang="ru-RU" dirty="0"/>
              <a:t> ученический социальный проект «Календарь Победы», посвящённый 70-й годовщине Победы в Великой Отечественной войне.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b="1" i="1" dirty="0"/>
              <a:t>Направление проекта:</a:t>
            </a:r>
            <a:r>
              <a:rPr lang="ru-RU" dirty="0"/>
              <a:t> патриотическое.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b="1" i="1" dirty="0"/>
              <a:t>Организация:</a:t>
            </a:r>
            <a:r>
              <a:rPr lang="ru-RU" dirty="0"/>
              <a:t> МОУ «Шухободская основная общеобразовательная школа».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b="1" i="1" spc="-10" dirty="0"/>
              <a:t>Руководитель </a:t>
            </a:r>
            <a:r>
              <a:rPr lang="ru-RU" b="1" i="1" spc="-10" dirty="0" smtClean="0"/>
              <a:t>проекта: </a:t>
            </a:r>
            <a:r>
              <a:rPr lang="ru-RU" spc="-10" dirty="0" smtClean="0"/>
              <a:t>Уханова </a:t>
            </a:r>
            <a:r>
              <a:rPr lang="ru-RU" spc="-10" dirty="0"/>
              <a:t>Галина Александровна –</a:t>
            </a:r>
            <a:r>
              <a:rPr lang="ru-RU" dirty="0"/>
              <a:t> педагог дополнительного образования.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20079" y="6264000"/>
            <a:ext cx="5903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Дийкова Валентина Евгеньевна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80314" y="6264000"/>
            <a:ext cx="5583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Собакина Лидия Васильевна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61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1479" y="6264000"/>
            <a:ext cx="5261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Собакин Павел Иванович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07614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83981" y="6264000"/>
            <a:ext cx="5976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Алексеева Анна Александровна – труженик тыла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47" y="360000"/>
            <a:ext cx="4317138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19961" y="6264000"/>
            <a:ext cx="330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Суровцева Зоя Андреевна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68000"/>
            <a:ext cx="2543476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Советского союза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99994" y="6192000"/>
            <a:ext cx="3140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Жуков Михаил Петрович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4387" y="6192000"/>
            <a:ext cx="368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Новожилов Иван Васильевич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68000"/>
            <a:ext cx="24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9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III. </a:t>
            </a:r>
            <a:r>
              <a:rPr lang="ru-RU" sz="3200" dirty="0" smtClean="0"/>
              <a:t>Аналитический</a:t>
            </a:r>
            <a:br>
              <a:rPr lang="ru-RU" sz="3200" dirty="0" smtClean="0"/>
            </a:br>
            <a:r>
              <a:rPr lang="ru-RU" sz="3200" dirty="0" smtClean="0"/>
              <a:t>(15 </a:t>
            </a:r>
            <a:r>
              <a:rPr lang="ru-RU" sz="3200" dirty="0"/>
              <a:t>ноября – 1 декабря 2014 г.)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ea typeface="Calibri"/>
                <a:cs typeface="Times New Roman"/>
              </a:rPr>
              <a:t>Задачи: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Обобщение итогов работы над проектом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Оформление новых материалов для музея </a:t>
            </a:r>
            <a:r>
              <a:rPr lang="ru-RU" dirty="0" smtClean="0">
                <a:ea typeface="Calibri"/>
                <a:cs typeface="Times New Roman"/>
              </a:rPr>
              <a:t>«Календарь </a:t>
            </a:r>
            <a:r>
              <a:rPr lang="ru-RU" dirty="0">
                <a:ea typeface="Calibri"/>
                <a:cs typeface="Times New Roman"/>
              </a:rPr>
              <a:t>Победы</a:t>
            </a:r>
            <a:r>
              <a:rPr lang="ru-RU" dirty="0" smtClean="0">
                <a:ea typeface="Calibri"/>
                <a:cs typeface="Times New Roman"/>
              </a:rPr>
              <a:t>»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 smtClean="0">
                <a:ea typeface="Calibri"/>
                <a:cs typeface="Times New Roman"/>
              </a:rPr>
              <a:t>Мероприятие по </a:t>
            </a:r>
            <a:r>
              <a:rPr lang="ru-RU" dirty="0">
                <a:ea typeface="Calibri"/>
                <a:cs typeface="Times New Roman"/>
              </a:rPr>
              <a:t>обобщению работы над проектом (на встречу </a:t>
            </a:r>
            <a:r>
              <a:rPr lang="ru-RU" dirty="0" smtClean="0">
                <a:ea typeface="Calibri"/>
                <a:cs typeface="Times New Roman"/>
              </a:rPr>
              <a:t>приглашены </a:t>
            </a:r>
            <a:r>
              <a:rPr lang="ru-RU" dirty="0">
                <a:ea typeface="Calibri"/>
                <a:cs typeface="Times New Roman"/>
              </a:rPr>
              <a:t>ветераны, члены ветеранской организации поселения, </a:t>
            </a:r>
            <a:r>
              <a:rPr lang="ru-RU" dirty="0" smtClean="0">
                <a:ea typeface="Calibri"/>
                <a:cs typeface="Times New Roman"/>
              </a:rPr>
              <a:t>обучающиеся</a:t>
            </a:r>
            <a:r>
              <a:rPr lang="ru-RU" dirty="0">
                <a:ea typeface="Calibri"/>
                <a:cs typeface="Times New Roman"/>
              </a:rPr>
              <a:t>, учителя, родители).</a:t>
            </a:r>
          </a:p>
          <a:p>
            <a:pPr indent="450215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i="1" dirty="0" smtClean="0">
                <a:ea typeface="Calibri"/>
                <a:cs typeface="Times New Roman"/>
              </a:rPr>
              <a:t>Прогнозируемые </a:t>
            </a:r>
            <a:r>
              <a:rPr lang="ru-RU" i="1" dirty="0">
                <a:ea typeface="Calibri"/>
                <a:cs typeface="Times New Roman"/>
              </a:rPr>
              <a:t>результаты: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Обобщение результатов работы над проектом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 smtClean="0">
                <a:ea typeface="Calibri"/>
                <a:cs typeface="Times New Roman"/>
              </a:rPr>
              <a:t>Оказание помощи </a:t>
            </a:r>
            <a:r>
              <a:rPr lang="ru-RU" dirty="0">
                <a:ea typeface="Calibri"/>
                <a:cs typeface="Times New Roman"/>
              </a:rPr>
              <a:t>музею в приобретении новых сведений</a:t>
            </a:r>
          </a:p>
        </p:txBody>
      </p:sp>
    </p:spTree>
    <p:extLst>
      <p:ext uri="{BB962C8B-B14F-4D97-AF65-F5344CB8AC3E}">
        <p14:creationId xmlns:p14="http://schemas.microsoft.com/office/powerpoint/2010/main" val="34886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22"/>
            <a:ext cx="9144000" cy="51435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30752" y="5863890"/>
            <a:ext cx="448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Итоги проекта «Календарь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1527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В процессе реализации проекта мы встречались с ветеранами, искали материалы прошлых лет, выслушивали воспоминаниям тружеников тыла. Всего мы посетили 25 семей, заполнили 54 листа календаря Победы. Все листы отправлены в центральный пункт сбора.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Учились отыскивать информацию, учились взаимопониманию, взаимопомощи, чувству сопереживания. Но самое главное, пройдя через проект «Календарь Победы» мы узнали многие события войны, узнали о смелости и отваге наших земляков. У нас появилось желание творить добрые дела для тех, кто нуждается в заботе и помощи, как можно чаще приглашать ветеранов в школу, музей, более подробно изучать военную историю своего края, отображать информацию через экспозиции, презентации, проекты, выставки.</a:t>
            </a:r>
          </a:p>
        </p:txBody>
      </p:sp>
    </p:spTree>
    <p:extLst>
      <p:ext uri="{BB962C8B-B14F-4D97-AF65-F5344CB8AC3E}">
        <p14:creationId xmlns:p14="http://schemas.microsoft.com/office/powerpoint/2010/main" val="27587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Из вышесказанного можно выделить следующие </a:t>
            </a:r>
            <a:r>
              <a:rPr lang="ru-RU" b="1" i="1" dirty="0">
                <a:ea typeface="Calibri"/>
                <a:cs typeface="Times New Roman"/>
              </a:rPr>
              <a:t>ожидаемые результаты:</a:t>
            </a:r>
            <a:r>
              <a:rPr lang="ru-RU" dirty="0">
                <a:ea typeface="Calibri"/>
                <a:cs typeface="Times New Roman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Формирование патриотических качеств у школьников, учитывается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 smtClean="0">
                <a:ea typeface="Calibri"/>
                <a:cs typeface="Times New Roman"/>
              </a:rPr>
              <a:t>Активное </a:t>
            </a:r>
            <a:r>
              <a:rPr lang="ru-RU" dirty="0">
                <a:ea typeface="Calibri"/>
                <a:cs typeface="Times New Roman"/>
              </a:rPr>
              <a:t>участие детей в </a:t>
            </a:r>
            <a:r>
              <a:rPr lang="ru-RU" dirty="0" smtClean="0">
                <a:ea typeface="Calibri"/>
                <a:cs typeface="Times New Roman"/>
              </a:rPr>
              <a:t>проекте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Проявление внимания и уважения ветеранам, пожилым </a:t>
            </a:r>
            <a:r>
              <a:rPr lang="ru-RU" dirty="0" smtClean="0">
                <a:ea typeface="Calibri"/>
                <a:cs typeface="Times New Roman"/>
              </a:rPr>
              <a:t>людям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Освоение доступных знаний об истории родного Отечества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Приобретение детьми навыков социального общения с </a:t>
            </a:r>
            <a:r>
              <a:rPr lang="ru-RU" dirty="0" smtClean="0">
                <a:ea typeface="Calibri"/>
                <a:cs typeface="Times New Roman"/>
              </a:rPr>
              <a:t>взрослыми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pc="-20" dirty="0">
                <a:ea typeface="Calibri"/>
                <a:cs typeface="Times New Roman"/>
              </a:rPr>
              <a:t>Положительные отзывы детей и определение системы дальнейшей деятельности по патриотическому воспитанию подрастающего поколения.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20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Участник </a:t>
            </a:r>
            <a:r>
              <a:rPr lang="ru-RU" b="1" i="1" dirty="0" smtClean="0"/>
              <a:t>проекта: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члены </a:t>
            </a:r>
            <a:r>
              <a:rPr lang="ru-RU" dirty="0"/>
              <a:t>кружка «Наш край» (12–13лет).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b="1" i="1" dirty="0"/>
              <a:t>Состав проектной группы</a:t>
            </a:r>
            <a:r>
              <a:rPr lang="ru-RU" b="1" i="1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Антонова </a:t>
            </a:r>
            <a:r>
              <a:rPr lang="ru-RU" dirty="0" smtClean="0"/>
              <a:t>Ирина		Безвытная </a:t>
            </a:r>
            <a:r>
              <a:rPr lang="ru-RU" dirty="0"/>
              <a:t>Ксения</a:t>
            </a:r>
          </a:p>
          <a:p>
            <a:pPr marL="0" lvl="0" indent="0">
              <a:buNone/>
            </a:pPr>
            <a:r>
              <a:rPr lang="ru-RU" dirty="0"/>
              <a:t>Головкина </a:t>
            </a:r>
            <a:r>
              <a:rPr lang="ru-RU" dirty="0" smtClean="0"/>
              <a:t>Ася		Елизарова </a:t>
            </a:r>
            <a:r>
              <a:rPr lang="ru-RU" dirty="0"/>
              <a:t>Полина</a:t>
            </a:r>
          </a:p>
          <a:p>
            <a:pPr marL="0" lvl="0" indent="0">
              <a:buNone/>
            </a:pPr>
            <a:r>
              <a:rPr lang="ru-RU" dirty="0"/>
              <a:t>Орлова </a:t>
            </a:r>
            <a:r>
              <a:rPr lang="ru-RU" dirty="0" smtClean="0"/>
              <a:t>Анастасия		</a:t>
            </a:r>
            <a:r>
              <a:rPr lang="ru-RU" dirty="0" err="1" smtClean="0"/>
              <a:t>Радченков</a:t>
            </a:r>
            <a:r>
              <a:rPr lang="ru-RU" dirty="0" smtClean="0"/>
              <a:t> </a:t>
            </a:r>
            <a:r>
              <a:rPr lang="ru-RU" dirty="0"/>
              <a:t>Артем</a:t>
            </a:r>
          </a:p>
          <a:p>
            <a:pPr marL="0" lvl="0" indent="0">
              <a:buNone/>
            </a:pPr>
            <a:r>
              <a:rPr lang="ru-RU" dirty="0"/>
              <a:t>Рукин </a:t>
            </a:r>
            <a:r>
              <a:rPr lang="ru-RU" dirty="0" smtClean="0"/>
              <a:t>Алексей		Хабачева Варвара</a:t>
            </a:r>
            <a:endParaRPr lang="ru-RU" b="1" i="1" dirty="0"/>
          </a:p>
          <a:p>
            <a:pPr marL="0" lvl="0" indent="0">
              <a:spcBef>
                <a:spcPts val="1200"/>
              </a:spcBef>
              <a:buNone/>
            </a:pPr>
            <a:r>
              <a:rPr lang="ru-RU" b="1" i="1" dirty="0" smtClean="0"/>
              <a:t>Сроки </a:t>
            </a:r>
            <a:r>
              <a:rPr lang="ru-RU" b="1" i="1" dirty="0"/>
              <a:t>работы над проектом:</a:t>
            </a:r>
            <a:r>
              <a:rPr lang="ru-RU" dirty="0"/>
              <a:t> сентябрь – ноябрь 2014 г.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4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Спасибо! Всем, кто жизнь отдал,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За Русь родную, за свободу,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Кто страх забыл и воевал,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Служа любимому народу.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Спасибо Вам,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Ваш подвиг вечен,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Пока жива моя страна,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Вы в душах наших,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В нашем сердце,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Героев не забудем, Никогда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!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0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Продиктована </a:t>
            </a:r>
            <a:r>
              <a:rPr lang="ru-RU" dirty="0"/>
              <a:t>стремлением сохранить память об участниках и тружениках тыла Великой Отечественной войны, погибших и оставшихся в живых, сохранить ключевые даты военных событий, формировать чувства патриотизма, любви, гордости за свою малую родину, за своих земляков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В мае 2015 года вся страна будет отмечать 70-е Победы в Великой Отечественной войне. Вологодское региональное отделение партии «Единая Россия» обратилось к вологжанам с предложением: создать символические листы календаря, используя при этом специальные бланки. Каждый ветеран сам решает, какую дату вписать в историю календаря, которая особенно ему запомнилась.</a:t>
            </a:r>
          </a:p>
        </p:txBody>
      </p:sp>
    </p:spTree>
    <p:extLst>
      <p:ext uri="{BB962C8B-B14F-4D97-AF65-F5344CB8AC3E}">
        <p14:creationId xmlns:p14="http://schemas.microsoft.com/office/powerpoint/2010/main" val="4257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оздание </a:t>
            </a:r>
            <a:r>
              <a:rPr lang="ru-RU" dirty="0"/>
              <a:t>страниц «Календаря Победы» из воспоминаний жителей села Шухободь и близ лежащих деревень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2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Оживить поисково-исследовательскую работу обучающихся через проектную деятельность.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 smtClean="0">
                <a:ea typeface="Calibri"/>
                <a:cs typeface="Times New Roman"/>
              </a:rPr>
              <a:t>Создать условия для воспитания патриотических чувств у школьников через взаимодействие с ветеранами и участниками войны.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 smtClean="0">
                <a:ea typeface="Calibri"/>
                <a:cs typeface="Times New Roman"/>
              </a:rPr>
              <a:t>Систематизировать полученные данные и разместить на сайте Шухободской школы.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 smtClean="0">
                <a:ea typeface="Calibri"/>
                <a:cs typeface="Times New Roman"/>
              </a:rPr>
              <a:t>Подготовить </a:t>
            </a:r>
            <a:r>
              <a:rPr lang="ru-RU" dirty="0">
                <a:ea typeface="Calibri"/>
                <a:cs typeface="Times New Roman"/>
              </a:rPr>
              <a:t>презентацию проекта «Календарь Победы».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Познакомить ветеранов и тружеников тыла, а также ветеранскую организацию </a:t>
            </a:r>
            <a:r>
              <a:rPr lang="ru-RU" dirty="0" err="1">
                <a:ea typeface="Calibri"/>
                <a:cs typeface="Times New Roman"/>
              </a:rPr>
              <a:t>с.Шухободь</a:t>
            </a:r>
            <a:r>
              <a:rPr lang="ru-RU" dirty="0">
                <a:ea typeface="Calibri"/>
                <a:cs typeface="Times New Roman"/>
              </a:rPr>
              <a:t> с результатами работы по реализации проекта «Календарь Победы». </a:t>
            </a:r>
          </a:p>
        </p:txBody>
      </p:sp>
    </p:spTree>
    <p:extLst>
      <p:ext uri="{BB962C8B-B14F-4D97-AF65-F5344CB8AC3E}">
        <p14:creationId xmlns:p14="http://schemas.microsoft.com/office/powerpoint/2010/main" val="13623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Методы реализации </a:t>
            </a:r>
            <a:r>
              <a:rPr lang="ru-RU" sz="4800" dirty="0" smtClean="0"/>
              <a:t>проекта</a:t>
            </a:r>
            <a:endParaRPr lang="ru-RU" sz="4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b="1" dirty="0">
                <a:ea typeface="Calibri"/>
                <a:cs typeface="Times New Roman"/>
              </a:rPr>
              <a:t>Поисковый</a:t>
            </a:r>
            <a:r>
              <a:rPr lang="ru-RU" dirty="0">
                <a:ea typeface="Calibri"/>
                <a:cs typeface="Times New Roman"/>
              </a:rPr>
              <a:t> (изучение документов о ветеранах войны и тружеников тыла, справочной литературы по проблеме, поиск и систематизация информации).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b="1" dirty="0">
                <a:ea typeface="Calibri"/>
                <a:cs typeface="Times New Roman"/>
              </a:rPr>
              <a:t>Аналитический</a:t>
            </a:r>
            <a:r>
              <a:rPr lang="ru-RU" dirty="0">
                <a:ea typeface="Calibri"/>
                <a:cs typeface="Times New Roman"/>
              </a:rPr>
              <a:t> (сравнение, анализ и обобщение полученной информации).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b="1" dirty="0">
                <a:ea typeface="Calibri"/>
                <a:cs typeface="Times New Roman"/>
              </a:rPr>
              <a:t>Научно-практический</a:t>
            </a:r>
            <a:r>
              <a:rPr lang="ru-RU" dirty="0">
                <a:ea typeface="Calibri"/>
                <a:cs typeface="Times New Roman"/>
              </a:rPr>
              <a:t> (разработка и проведение встреч с ветеранами, подготовка презентации, заполнение страниц календаря).</a:t>
            </a:r>
          </a:p>
        </p:txBody>
      </p:sp>
    </p:spTree>
    <p:extLst>
      <p:ext uri="{BB962C8B-B14F-4D97-AF65-F5344CB8AC3E}">
        <p14:creationId xmlns:p14="http://schemas.microsoft.com/office/powerpoint/2010/main" val="25470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I. Подготовительный </a:t>
            </a:r>
            <a:r>
              <a:rPr lang="ru-RU" sz="3200" dirty="0" smtClean="0"/>
              <a:t>этап</a:t>
            </a:r>
            <a:br>
              <a:rPr lang="ru-RU" sz="3200" dirty="0" smtClean="0"/>
            </a:br>
            <a:r>
              <a:rPr lang="ru-RU" sz="3200" dirty="0" smtClean="0"/>
              <a:t>(15 </a:t>
            </a:r>
            <a:r>
              <a:rPr lang="ru-RU" sz="3200" dirty="0"/>
              <a:t>сентября – 1 октября 2014 г.)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8121225" cy="3877815"/>
          </a:xfrm>
        </p:spPr>
        <p:txBody>
          <a:bodyPr>
            <a:normAutofit fontScale="85000" lnSpcReduction="10000"/>
          </a:bodyPr>
          <a:lstStyle/>
          <a:p>
            <a:pPr indent="450215">
              <a:lnSpc>
                <a:spcPct val="115000"/>
              </a:lnSpc>
            </a:pPr>
            <a:r>
              <a:rPr lang="ru-RU" i="1" dirty="0" smtClean="0">
                <a:ea typeface="Calibri"/>
                <a:cs typeface="Times New Roman"/>
              </a:rPr>
              <a:t>Задачи</a:t>
            </a:r>
            <a:r>
              <a:rPr lang="ru-RU" i="1" dirty="0">
                <a:ea typeface="Calibri"/>
                <a:cs typeface="Times New Roman"/>
              </a:rPr>
              <a:t>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"/>
            </a:pPr>
            <a:r>
              <a:rPr lang="ru-RU" spc="-20" dirty="0">
                <a:ea typeface="Calibri"/>
                <a:cs typeface="Times New Roman"/>
              </a:rPr>
              <a:t>изучение документов (списков) о ветеранах войны и тружеников тыла;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изучение положения областного проекта «Календарь Победы»;</a:t>
            </a:r>
          </a:p>
          <a:p>
            <a:pPr marL="342900" lvl="0" indent="-342900">
              <a:lnSpc>
                <a:spcPct val="115000"/>
              </a:lnSpc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составление плана по реализации школьного проекта;</a:t>
            </a:r>
          </a:p>
          <a:p>
            <a:pPr marL="342900" lvl="0" indent="-342900">
              <a:lnSpc>
                <a:spcPct val="115000"/>
              </a:lnSpc>
              <a:buFont typeface="Wingdings"/>
              <a:buChar char=""/>
            </a:pPr>
            <a:r>
              <a:rPr lang="ru-RU" dirty="0" smtClean="0">
                <a:ea typeface="Calibri"/>
                <a:cs typeface="Times New Roman"/>
              </a:rPr>
              <a:t>подготовка страниц «Календаря </a:t>
            </a:r>
            <a:r>
              <a:rPr lang="ru-RU" dirty="0">
                <a:ea typeface="Calibri"/>
                <a:cs typeface="Times New Roman"/>
              </a:rPr>
              <a:t>Победы».</a:t>
            </a:r>
          </a:p>
          <a:p>
            <a:pPr indent="450215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i="1" dirty="0">
                <a:ea typeface="Calibri"/>
                <a:cs typeface="Times New Roman"/>
              </a:rPr>
              <a:t>Прогнозируемые результаты: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Наработана база документов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Разработан план мероприятий по реализации проекта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Проведены организационные мероприятия по привлечению учащихся к работе в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34420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II. </a:t>
            </a:r>
            <a:r>
              <a:rPr lang="ru-RU" sz="3200" dirty="0" smtClean="0"/>
              <a:t>Организационно-деятельностный</a:t>
            </a:r>
            <a:br>
              <a:rPr lang="ru-RU" sz="3200" dirty="0" smtClean="0"/>
            </a:br>
            <a:r>
              <a:rPr lang="ru-RU" sz="3200" dirty="0" smtClean="0"/>
              <a:t>(1 </a:t>
            </a:r>
            <a:r>
              <a:rPr lang="ru-RU" sz="3200" dirty="0"/>
              <a:t>октября – 15 ноября 2014 г.)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ea typeface="Calibri"/>
                <a:cs typeface="Times New Roman"/>
              </a:rPr>
              <a:t>Задачи: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поисковая деятельность;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встречи, беседы с ветеранами и тружениками тыла;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заполнение листов календаря о ключевых датах ВОВ;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изучение письменных воспоминаний участников ВОВ в музее школы;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dirty="0">
                <a:ea typeface="Calibri"/>
                <a:cs typeface="Times New Roman"/>
              </a:rPr>
              <a:t>разработка презентации проекта «Календарь Победы</a:t>
            </a:r>
            <a:r>
              <a:rPr lang="ru-RU" dirty="0" smtClean="0">
                <a:ea typeface="Calibri"/>
                <a:cs typeface="Times New Roman"/>
              </a:rPr>
              <a:t>».</a:t>
            </a:r>
            <a:endParaRPr lang="ru-RU" dirty="0"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i="1" dirty="0" smtClean="0">
                <a:ea typeface="Calibri"/>
                <a:cs typeface="Times New Roman"/>
              </a:rPr>
              <a:t>Прогнозируемые </a:t>
            </a:r>
            <a:r>
              <a:rPr lang="ru-RU" i="1" dirty="0">
                <a:ea typeface="Calibri"/>
                <a:cs typeface="Times New Roman"/>
              </a:rPr>
              <a:t>результаты: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 smtClean="0">
                <a:ea typeface="Calibri"/>
                <a:cs typeface="Times New Roman"/>
              </a:rPr>
              <a:t>Заполнение </a:t>
            </a:r>
            <a:r>
              <a:rPr lang="ru-RU" dirty="0">
                <a:ea typeface="Calibri"/>
                <a:cs typeface="Times New Roman"/>
              </a:rPr>
              <a:t>и объединение листов календаря, как символа сохранения исторической памяти о Победе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Оказание помощи музею в приобретении новых сведений о войне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ea typeface="Calibri"/>
                <a:cs typeface="Times New Roman"/>
              </a:rPr>
              <a:t>Формирование патриотических качеств личности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21961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224</TotalTime>
  <Words>828</Words>
  <Application>Microsoft Office PowerPoint</Application>
  <PresentationFormat>Экран (4:3)</PresentationFormat>
  <Paragraphs>100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Твердый переплет</vt:lpstr>
      <vt:lpstr>СОЦИАЛЬНЫЙ ПРОЕКТ «Календарь Победы»</vt:lpstr>
      <vt:lpstr>Паспорт проекта</vt:lpstr>
      <vt:lpstr>Паспорт проекта</vt:lpstr>
      <vt:lpstr>Актуальность проекта</vt:lpstr>
      <vt:lpstr>Цель проекта</vt:lpstr>
      <vt:lpstr>Задачи проекта</vt:lpstr>
      <vt:lpstr>Методы реализации проекта</vt:lpstr>
      <vt:lpstr>I. Подготовительный этап (15 сентября – 1 октября 2014 г.)</vt:lpstr>
      <vt:lpstr>II. Организационно-деятельностный (1 октября – 15 ноября 2014 г.)</vt:lpstr>
      <vt:lpstr>Лист календаря</vt:lpstr>
      <vt:lpstr>Презентация PowerPoint</vt:lpstr>
      <vt:lpstr>Презентация PowerPoint</vt:lpstr>
      <vt:lpstr>Презентация PowerPoint</vt:lpstr>
      <vt:lpstr>Презентация PowerPoint</vt:lpstr>
      <vt:lpstr>Из письменных воспоминаний ветеранов Великой Отечественной войны – наших земляков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Советского союза</vt:lpstr>
      <vt:lpstr>III. Аналитический (15 ноября – 1 декабря 2014 г.)</vt:lpstr>
      <vt:lpstr>Презентация PowerPoint</vt:lpstr>
      <vt:lpstr>Результаты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«Календарь Победы»</dc:title>
  <dc:creator>Уханов Александр</dc:creator>
  <cp:lastModifiedBy>Уханов Александр</cp:lastModifiedBy>
  <cp:revision>26</cp:revision>
  <dcterms:created xsi:type="dcterms:W3CDTF">2014-11-26T13:17:28Z</dcterms:created>
  <dcterms:modified xsi:type="dcterms:W3CDTF">2015-01-24T19:39:47Z</dcterms:modified>
</cp:coreProperties>
</file>